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1713153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1713153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30ca40f3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30ca40f3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30ca40f3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30ca40f3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17131533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17131533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30ca40f3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30ca40f3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30ca40f3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30ca40f3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30ca40f3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30ca40f3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30ca40f3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30ca40f3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30ca40f3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30ca40f3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30ca40f3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30ca40f3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30ca40f3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30ca40f3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17131533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17131533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30ca40f3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30ca40f3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30ca40f3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30ca40f3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30ca40f3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30ca40f3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30ca40f3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30ca40f3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30ca40f3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30ca40f3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30ca40f3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30ca40f3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30ca40f3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30ca40f3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30ca40f3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30ca40f3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30ca40f3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30ca40f3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30ca40f3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30ca40f3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30ca40f3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30ca40f3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30ca40f3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30ca40f3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30ca40f3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30ca40f3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30ca40f3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430ca40f3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30ca40f3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30ca40f3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30ca40f3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30ca40f3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30ca40f3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30ca40f3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30ca40f3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30ca40f3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30ca40f3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30ca40f3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30ca40f3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30ca40f3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30ca40f33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30ca40f3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30ca40f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30ca40f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30ca40f3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30ca40f3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30ca40f3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30ca40f3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30ca40f3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30ca40f3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30ca40f3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430ca40f3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30ca40f3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30ca40f3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30ca40f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30ca40f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30ca40f3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30ca40f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30ca40f3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30ca40f3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30ca40f3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30ca40f3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30ca40f3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30ca40f3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cv and 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generative models</a:t>
            </a:r>
            <a:endParaRPr sz="2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Владимир Глазачев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cv в rosebud.ai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627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4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нас есть дискрииминативная модель</a:t>
            </a:r>
            <a:endParaRPr/>
          </a:p>
        </p:txBody>
      </p:sp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013" y="1063150"/>
            <a:ext cx="503398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нас есть дискрииминативная модель</a:t>
            </a:r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675" y="1017725"/>
            <a:ext cx="49751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329825" y="1533250"/>
            <a:ext cx="2852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на 3 класса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Хотим сгенерировать точку зеленого класса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Инициализируем рандомную точку  (x, 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Считаем предсказание, считаем -log(p(y | x)) и делаем градиентый шаг по нему - обновляем (x, 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нас есть дискрииминативная модель</a:t>
            </a:r>
            <a:endParaRPr/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675" y="1017725"/>
            <a:ext cx="49751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329825" y="1533250"/>
            <a:ext cx="2852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на 3 класса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Хотим сгенерировать точку зеленого класса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Инициализируем рандомную точку  (x, 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Считаем предсказание, считаем -log(p(y | x)) и делаем градиентый шаг по нему - обновляем (x, y)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максимизируем принадлежность к классу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нас есть дискрииминативная модель</a:t>
            </a:r>
            <a:endParaRPr/>
          </a:p>
        </p:txBody>
      </p:sp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675" y="1017725"/>
            <a:ext cx="49751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/>
        </p:nvSpPr>
        <p:spPr>
          <a:xfrm>
            <a:off x="329825" y="1533250"/>
            <a:ext cx="2852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на 3 класса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Хотим сгенерировать точку зеленого класса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Инициализируем рандомную точку  (x, 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Считаем предсказание, считаем -log(p(y | x)) и делаем градиентый шаг по нему - обновляем (x, y)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максимизируем принадлежность к классу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/>
              <a:t>точка уехала куда то далеко, хоть и правильно разделена 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нас есть дискрииминативная модель</a:t>
            </a:r>
            <a:endParaRPr/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675" y="1017725"/>
            <a:ext cx="49751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 txBox="1"/>
          <p:nvPr/>
        </p:nvSpPr>
        <p:spPr>
          <a:xfrm>
            <a:off x="329825" y="1533250"/>
            <a:ext cx="285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картинок можно попробовать сделать тоже самое, но картинки не получится - будет прост какой то шум который модель распознает как нужный класс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Autoencoder</a:t>
            </a: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6852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Autoencoder</a:t>
            </a:r>
            <a:endParaRPr/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Autoencoder</a:t>
            </a:r>
            <a:endParaRPr/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699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Умеем решать supervised задачи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2100"/>
            <a:ext cx="5107449" cy="32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400" y="1132100"/>
            <a:ext cx="3232600" cy="14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5499400" y="2725675"/>
            <a:ext cx="353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Традиционные задачи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немного img2img если есть парный датасет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умеем разумно сравнивать изображения (perceptual loss)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Autoencoder</a:t>
            </a:r>
            <a:endParaRPr/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81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00" y="364825"/>
            <a:ext cx="8731800" cy="45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/>
          <p:nvPr/>
        </p:nvSpPr>
        <p:spPr>
          <a:xfrm>
            <a:off x="659650" y="597250"/>
            <a:ext cx="5999400" cy="4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Autoencoder</a:t>
            </a:r>
            <a:endParaRPr/>
          </a:p>
        </p:txBody>
      </p:sp>
      <p:sp>
        <p:nvSpPr>
          <p:cNvPr id="174" name="Google Shape;174;p33"/>
          <p:cNvSpPr txBox="1"/>
          <p:nvPr/>
        </p:nvSpPr>
        <p:spPr>
          <a:xfrm>
            <a:off x="2816900" y="383300"/>
            <a:ext cx="305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Можно добавить сюда еще наш perceptual loss и станет получше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/>
          <p:nvPr/>
        </p:nvSpPr>
        <p:spPr>
          <a:xfrm>
            <a:off x="659650" y="597250"/>
            <a:ext cx="5999400" cy="4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Autoencoder</a:t>
            </a:r>
            <a:endParaRPr/>
          </a:p>
        </p:txBody>
      </p:sp>
      <p:sp>
        <p:nvSpPr>
          <p:cNvPr id="181" name="Google Shape;181;p34"/>
          <p:cNvSpPr txBox="1"/>
          <p:nvPr/>
        </p:nvSpPr>
        <p:spPr>
          <a:xfrm>
            <a:off x="615075" y="1096450"/>
            <a:ext cx="8174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Что то напоминает - UNET это тоже автоенкодер но мы к нему пришли через другую задачу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Через автоенкодер можно решать задачи поиска аномалий: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обучаем на данных без аномалий, они должны хорошо реконструироваться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если пришла аномалия на инференсе - у нее будет большая ошибка реконструкции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Задачу генерации это нам пока решать не помогает - у автоенкодера нет способа семплировать новые данные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Идеи?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Мы упростили задачу, нам надо семплировать не всю картинку (входные данные) а только компактное пространство фич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Можно как нибудь обусловить его, чтобы у фич были вероятностные свойства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/>
          <p:nvPr/>
        </p:nvSpPr>
        <p:spPr>
          <a:xfrm>
            <a:off x="659650" y="597250"/>
            <a:ext cx="5999400" cy="4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Variational </a:t>
            </a:r>
            <a:r>
              <a:rPr lang="ru"/>
              <a:t>Autoencoder</a:t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75" y="874425"/>
            <a:ext cx="8095609" cy="37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800" y="4290400"/>
            <a:ext cx="4555801" cy="7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/>
          <p:nvPr/>
        </p:nvSpPr>
        <p:spPr>
          <a:xfrm>
            <a:off x="659650" y="597250"/>
            <a:ext cx="5999400" cy="4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Variational Autoencoder</a:t>
            </a:r>
            <a:endParaRPr/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75" y="874425"/>
            <a:ext cx="8095609" cy="37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800" y="4290400"/>
            <a:ext cx="4555801" cy="7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/>
          <p:nvPr/>
        </p:nvSpPr>
        <p:spPr>
          <a:xfrm>
            <a:off x="5108675" y="187200"/>
            <a:ext cx="412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Форсим фичи жить в нормальном распределении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 момент генерации - семплируем из нормального распределения и отдаем в декодер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Variational Autoencoder</a:t>
            </a:r>
            <a:endParaRPr/>
          </a:p>
        </p:txBody>
      </p:sp>
      <p:sp>
        <p:nvSpPr>
          <p:cNvPr id="204" name="Google Shape;204;p37"/>
          <p:cNvSpPr txBox="1"/>
          <p:nvPr/>
        </p:nvSpPr>
        <p:spPr>
          <a:xfrm>
            <a:off x="213650" y="3931175"/>
            <a:ext cx="883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Можно делать арифметику в пространстве фич!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Можно искать направления фич (где находятся люди в очках или блондины)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Все что работает для норм распределения - работает и тут (сумма - нормальное)</a:t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00" y="1347350"/>
            <a:ext cx="8164425" cy="9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88" y="2571751"/>
            <a:ext cx="8164425" cy="10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Variational Autoencoder</a:t>
            </a:r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825" y="1170125"/>
            <a:ext cx="6883640" cy="36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150" y="528250"/>
            <a:ext cx="7005700" cy="39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9"/>
          <p:cNvSpPr/>
          <p:nvPr/>
        </p:nvSpPr>
        <p:spPr>
          <a:xfrm>
            <a:off x="1943300" y="3342825"/>
            <a:ext cx="1684800" cy="107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150" y="528250"/>
            <a:ext cx="7005700" cy="39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/>
          <p:nvPr/>
        </p:nvSpPr>
        <p:spPr>
          <a:xfrm>
            <a:off x="1943300" y="3342825"/>
            <a:ext cx="1684800" cy="107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5" name="Google Shape;225;p40"/>
          <p:cNvSpPr/>
          <p:nvPr/>
        </p:nvSpPr>
        <p:spPr>
          <a:xfrm>
            <a:off x="4769975" y="2264325"/>
            <a:ext cx="1684800" cy="107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5919025" y="3360650"/>
            <a:ext cx="23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Дальше будет про ганы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</a:t>
            </a:r>
            <a:endParaRPr/>
          </a:p>
        </p:txBody>
      </p:sp>
      <p:sp>
        <p:nvSpPr>
          <p:cNvPr id="232" name="Google Shape;232;p41"/>
          <p:cNvSpPr txBox="1"/>
          <p:nvPr>
            <p:ph idx="1" type="body"/>
          </p:nvPr>
        </p:nvSpPr>
        <p:spPr>
          <a:xfrm>
            <a:off x="311700" y="1152475"/>
            <a:ext cx="8520600" cy="31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Generative Adversarial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 нас есть X данные (изображения) из распределения  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Мы хотим научиться семплировать из p новые данные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Мы не хотим знать/учить p, мы просто хотим новые данные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8938"/>
            <a:ext cx="8839199" cy="464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</a:t>
            </a:r>
            <a:endParaRPr/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311700" y="1152475"/>
            <a:ext cx="8520600" cy="31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Generative Adversarial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 нас есть X данные (изображения) из распределения  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Мы хотим научиться семплировать из p новые данные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Мы не хотим знать/учить p, мы просто хотим новые данные </a:t>
            </a:r>
            <a:endParaRPr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25" y="2762076"/>
            <a:ext cx="7210600" cy="17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</a:t>
            </a:r>
            <a:endParaRPr/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311700" y="1152475"/>
            <a:ext cx="8520600" cy="31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Generative Adversarial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 нас есть X данные (изображения) из распределения  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Мы хотим научиться семплировать из p новые данные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Мы не хотим знать/учить p, мы просто хотим новые данные </a:t>
            </a:r>
            <a:endParaRPr/>
          </a:p>
        </p:txBody>
      </p:sp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25" y="2762076"/>
            <a:ext cx="7210600" cy="17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3"/>
          <p:cNvSpPr txBox="1"/>
          <p:nvPr/>
        </p:nvSpPr>
        <p:spPr>
          <a:xfrm>
            <a:off x="5277225" y="4590825"/>
            <a:ext cx="32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чего не хватает чтобы это обучить?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</a:t>
            </a:r>
            <a:endParaRPr/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925"/>
            <a:ext cx="8839198" cy="229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/>
          <p:nvPr/>
        </p:nvSpPr>
        <p:spPr>
          <a:xfrm>
            <a:off x="5589200" y="3325000"/>
            <a:ext cx="3369600" cy="5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4"/>
          <p:cNvSpPr txBox="1"/>
          <p:nvPr/>
        </p:nvSpPr>
        <p:spPr>
          <a:xfrm>
            <a:off x="463550" y="394007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хватало loss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добавим модель классификатор (в терминологии ганов - дискриминатор)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будем обучать его параллельно генератору, фейковая картинка или настоящая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</a:t>
            </a:r>
            <a:endParaRPr/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925"/>
            <a:ext cx="8839198" cy="229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5"/>
          <p:cNvSpPr/>
          <p:nvPr/>
        </p:nvSpPr>
        <p:spPr>
          <a:xfrm>
            <a:off x="5589200" y="3325000"/>
            <a:ext cx="3369600" cy="5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463550" y="3940075"/>
            <a:ext cx="852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хватало loss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добавим модель классификатор (в терминологии ганов - дискриминатор)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будем обучать его параллельно генератору, фейковая картинка или настоящая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Надеемся что они что то выучат :)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925"/>
            <a:ext cx="8839198" cy="229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/>
          <p:nvPr/>
        </p:nvSpPr>
        <p:spPr>
          <a:xfrm>
            <a:off x="5589200" y="3325000"/>
            <a:ext cx="3369600" cy="5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6"/>
          <p:cNvSpPr txBox="1"/>
          <p:nvPr/>
        </p:nvSpPr>
        <p:spPr>
          <a:xfrm>
            <a:off x="463550" y="3940075"/>
            <a:ext cx="852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хватало loss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добавим модель классификатор (в терминологии ганов - дискриминатор)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будем обучать его параллельно генератору, фейковая картинка или настоящая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Надеемся что они что то выучат :)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 Loss</a:t>
            </a:r>
            <a:endParaRPr/>
          </a:p>
        </p:txBody>
      </p:sp>
      <p:sp>
        <p:nvSpPr>
          <p:cNvPr id="277" name="Google Shape;277;p47"/>
          <p:cNvSpPr/>
          <p:nvPr/>
        </p:nvSpPr>
        <p:spPr>
          <a:xfrm>
            <a:off x="5589200" y="3325000"/>
            <a:ext cx="3369600" cy="5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75" y="1268200"/>
            <a:ext cx="7728925" cy="28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 Loss</a:t>
            </a:r>
            <a:endParaRPr/>
          </a:p>
        </p:txBody>
      </p:sp>
      <p:sp>
        <p:nvSpPr>
          <p:cNvPr id="284" name="Google Shape;284;p48"/>
          <p:cNvSpPr/>
          <p:nvPr/>
        </p:nvSpPr>
        <p:spPr>
          <a:xfrm>
            <a:off x="5589200" y="3325000"/>
            <a:ext cx="3369600" cy="5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50" y="1196875"/>
            <a:ext cx="7544202" cy="32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 Loss</a:t>
            </a:r>
            <a:endParaRPr/>
          </a:p>
        </p:txBody>
      </p:sp>
      <p:sp>
        <p:nvSpPr>
          <p:cNvPr id="291" name="Google Shape;291;p49"/>
          <p:cNvSpPr/>
          <p:nvPr/>
        </p:nvSpPr>
        <p:spPr>
          <a:xfrm>
            <a:off x="5589200" y="3325000"/>
            <a:ext cx="3369600" cy="5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00" y="1179050"/>
            <a:ext cx="7940024" cy="340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 Loss</a:t>
            </a:r>
            <a:endParaRPr/>
          </a:p>
        </p:txBody>
      </p:sp>
      <p:sp>
        <p:nvSpPr>
          <p:cNvPr id="298" name="Google Shape;298;p50"/>
          <p:cNvSpPr/>
          <p:nvPr/>
        </p:nvSpPr>
        <p:spPr>
          <a:xfrm>
            <a:off x="5589200" y="3325000"/>
            <a:ext cx="3369600" cy="5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50" y="1179050"/>
            <a:ext cx="7991576" cy="337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GAN Loss</a:t>
            </a:r>
            <a:endParaRPr/>
          </a:p>
        </p:txBody>
      </p:sp>
      <p:sp>
        <p:nvSpPr>
          <p:cNvPr id="305" name="Google Shape;305;p51"/>
          <p:cNvSpPr/>
          <p:nvPr/>
        </p:nvSpPr>
        <p:spPr>
          <a:xfrm>
            <a:off x="5589200" y="3325000"/>
            <a:ext cx="3369600" cy="53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50" y="1125550"/>
            <a:ext cx="8066502" cy="34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65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- нет одного лосса</a:t>
            </a:r>
            <a:endParaRPr/>
          </a:p>
        </p:txBody>
      </p:sp>
      <p:pic>
        <p:nvPicPr>
          <p:cNvPr id="312" name="Google Shape;3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725" y="884875"/>
            <a:ext cx="54565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- vanishing gradient</a:t>
            </a:r>
            <a:endParaRPr/>
          </a:p>
        </p:txBody>
      </p:sp>
      <p:pic>
        <p:nvPicPr>
          <p:cNvPr id="318" name="Google Shape;3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300" y="1017725"/>
            <a:ext cx="532207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- mode collapse</a:t>
            </a:r>
            <a:endParaRPr/>
          </a:p>
        </p:txBody>
      </p:sp>
      <p:pic>
        <p:nvPicPr>
          <p:cNvPr id="324" name="Google Shape;3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75" y="1054225"/>
            <a:ext cx="73226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775963"/>
            <a:ext cx="8031400" cy="359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75" y="419825"/>
            <a:ext cx="8020248" cy="41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6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08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8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5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